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3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CD72-1E9A-4A98-BFDC-23B41D5A1280}" type="datetimeFigureOut">
              <a:rPr lang="pl-PL" smtClean="0"/>
              <a:t>2017-03-08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8B67-BA74-41EC-BD5C-6492DC3AA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610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CD72-1E9A-4A98-BFDC-23B41D5A1280}" type="datetimeFigureOut">
              <a:rPr lang="pl-PL" smtClean="0"/>
              <a:t>2017-03-08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8B67-BA74-41EC-BD5C-6492DC3AA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714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CD72-1E9A-4A98-BFDC-23B41D5A1280}" type="datetimeFigureOut">
              <a:rPr lang="pl-PL" smtClean="0"/>
              <a:t>2017-03-08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8B67-BA74-41EC-BD5C-6492DC3AA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295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CD72-1E9A-4A98-BFDC-23B41D5A1280}" type="datetimeFigureOut">
              <a:rPr lang="pl-PL" smtClean="0"/>
              <a:t>2017-03-08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8B67-BA74-41EC-BD5C-6492DC3AA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045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CD72-1E9A-4A98-BFDC-23B41D5A1280}" type="datetimeFigureOut">
              <a:rPr lang="pl-PL" smtClean="0"/>
              <a:t>2017-03-08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8B67-BA74-41EC-BD5C-6492DC3AA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9122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CD72-1E9A-4A98-BFDC-23B41D5A1280}" type="datetimeFigureOut">
              <a:rPr lang="pl-PL" smtClean="0"/>
              <a:t>2017-03-08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8B67-BA74-41EC-BD5C-6492DC3AA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397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CD72-1E9A-4A98-BFDC-23B41D5A1280}" type="datetimeFigureOut">
              <a:rPr lang="pl-PL" smtClean="0"/>
              <a:t>2017-03-08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8B67-BA74-41EC-BD5C-6492DC3AA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507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CD72-1E9A-4A98-BFDC-23B41D5A1280}" type="datetimeFigureOut">
              <a:rPr lang="pl-PL" smtClean="0"/>
              <a:t>2017-03-08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8B67-BA74-41EC-BD5C-6492DC3AA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219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CD72-1E9A-4A98-BFDC-23B41D5A1280}" type="datetimeFigureOut">
              <a:rPr lang="pl-PL" smtClean="0"/>
              <a:t>2017-03-08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8B67-BA74-41EC-BD5C-6492DC3AA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32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CD72-1E9A-4A98-BFDC-23B41D5A1280}" type="datetimeFigureOut">
              <a:rPr lang="pl-PL" smtClean="0"/>
              <a:t>2017-03-08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8B67-BA74-41EC-BD5C-6492DC3AA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164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CD72-1E9A-4A98-BFDC-23B41D5A1280}" type="datetimeFigureOut">
              <a:rPr lang="pl-PL" smtClean="0"/>
              <a:t>2017-03-08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8B67-BA74-41EC-BD5C-6492DC3AA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710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8CD72-1E9A-4A98-BFDC-23B41D5A1280}" type="datetimeFigureOut">
              <a:rPr lang="pl-PL" smtClean="0"/>
              <a:t>2017-03-08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38B67-BA74-41EC-BD5C-6492DC3AA0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560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43" y="881449"/>
            <a:ext cx="6931611" cy="4489621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926" y="881449"/>
            <a:ext cx="981663" cy="140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9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18" y="514350"/>
            <a:ext cx="3724275" cy="3429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963" y="1276865"/>
            <a:ext cx="5140100" cy="509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3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454" y="324235"/>
            <a:ext cx="641985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7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88325" y="362464"/>
            <a:ext cx="849321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Kilka wniosków/rekomendacji:</a:t>
            </a:r>
            <a:br>
              <a:rPr lang="pl-PL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44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3200" b="1" dirty="0" smtClean="0">
                <a:solidFill>
                  <a:srgbClr val="0032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tłumaczcie, czym są organizacje, na jakich zasadach działają</a:t>
            </a:r>
          </a:p>
          <a:p>
            <a:pPr marL="685800" indent="-6858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3200" b="1" dirty="0">
                <a:solidFill>
                  <a:srgbClr val="0032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l-PL" sz="3200" b="1" dirty="0" smtClean="0">
                <a:solidFill>
                  <a:srgbClr val="0032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powiadajcie o swoich działaniach, czym się zajmujecie</a:t>
            </a:r>
          </a:p>
          <a:p>
            <a:pPr marL="685800" indent="-6858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3200" b="1" dirty="0">
                <a:solidFill>
                  <a:srgbClr val="0032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l-PL" sz="3200" b="1" dirty="0" smtClean="0">
                <a:solidFill>
                  <a:srgbClr val="0032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omunikujcie EFEKTY!</a:t>
            </a:r>
          </a:p>
          <a:p>
            <a:pPr marL="685800" indent="-6858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sz="3200" b="1" dirty="0">
                <a:solidFill>
                  <a:srgbClr val="0032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3200" b="1" dirty="0" smtClean="0">
                <a:solidFill>
                  <a:srgbClr val="0032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oszerzajcie grupę odbiorców, wykorzystujcie „ambasadorów” </a:t>
            </a:r>
            <a:br>
              <a:rPr lang="pl-PL" sz="3200" b="1" dirty="0" smtClean="0">
                <a:solidFill>
                  <a:srgbClr val="0032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dirty="0" smtClean="0">
                <a:solidFill>
                  <a:srgbClr val="0032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media – tradycyjne i społecznościowe </a:t>
            </a:r>
          </a:p>
          <a:p>
            <a:pPr marL="685800" indent="-6858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pl-PL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pl-PL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3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2" y="230659"/>
            <a:ext cx="8999406" cy="640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b="4788"/>
          <a:stretch/>
        </p:blipFill>
        <p:spPr>
          <a:xfrm>
            <a:off x="161331" y="486032"/>
            <a:ext cx="9208427" cy="573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8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35" y="535459"/>
            <a:ext cx="8858824" cy="500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8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665" y="461319"/>
            <a:ext cx="9276170" cy="453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09537"/>
            <a:ext cx="7200900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864973" y="856735"/>
            <a:ext cx="7512907" cy="317009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Więcej danych, raportów </a:t>
            </a:r>
            <a:br>
              <a:rPr lang="pl-PL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pl-PL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 faktów o organizacjach pozarządowych na:</a:t>
            </a:r>
            <a:br>
              <a:rPr lang="pl-PL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pl-PL" sz="4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pl-PL" sz="4000" dirty="0">
                <a:solidFill>
                  <a:schemeClr val="bg1"/>
                </a:solidFill>
                <a:latin typeface="Arial Black" panose="020B0A04020102020204" pitchFamily="34" charset="0"/>
              </a:rPr>
              <a:t>f</a:t>
            </a:r>
            <a:r>
              <a:rPr lang="pl-PL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akty.ngo.pl</a:t>
            </a:r>
            <a:endParaRPr lang="pl-PL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823" y="4817373"/>
            <a:ext cx="1145058" cy="163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5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774357" y="1153297"/>
            <a:ext cx="82131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accent2"/>
                </a:solidFill>
                <a:latin typeface="Arial Black" panose="020B0A04020102020204" pitchFamily="34" charset="0"/>
              </a:rPr>
              <a:t>b</a:t>
            </a:r>
            <a:r>
              <a:rPr lang="pl-PL" sz="28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adanie przeprowadzone przez Stowarzyszenie Klon/Jawor</a:t>
            </a:r>
          </a:p>
          <a:p>
            <a:r>
              <a:rPr lang="pl-PL" sz="28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/>
            </a:r>
            <a:br>
              <a:rPr lang="pl-PL" sz="28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r>
              <a:rPr lang="pl-PL" sz="28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„Wizerunek organizacji pozarządowych” 2015</a:t>
            </a:r>
            <a:endParaRPr lang="pl-PL" sz="28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500" y="4003454"/>
            <a:ext cx="2059585" cy="222435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1" y="4003454"/>
            <a:ext cx="1721708" cy="204692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666" y="4069357"/>
            <a:ext cx="1513837" cy="216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94" y="601362"/>
            <a:ext cx="8676345" cy="55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5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52" y="1342675"/>
            <a:ext cx="6192665" cy="463246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64" y="353583"/>
            <a:ext cx="7718340" cy="64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0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64" y="353583"/>
            <a:ext cx="7718340" cy="643195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49" y="1435296"/>
            <a:ext cx="6648192" cy="39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0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64" y="353583"/>
            <a:ext cx="7718340" cy="64319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59" y="1326163"/>
            <a:ext cx="622935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93" y="510746"/>
            <a:ext cx="7205838" cy="119538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653" y="1849523"/>
            <a:ext cx="641985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6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708325"/>
            <a:ext cx="641985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180" y="418070"/>
            <a:ext cx="4773312" cy="615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12</Words>
  <Application>Microsoft Office PowerPoint</Application>
  <PresentationFormat>Pokaz na ekranie (4:3)</PresentationFormat>
  <Paragraphs>9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Stowarzyszenie Klon/Jawor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 Setniewska</dc:creator>
  <cp:lastModifiedBy>Dorota Setniewska</cp:lastModifiedBy>
  <cp:revision>6</cp:revision>
  <dcterms:created xsi:type="dcterms:W3CDTF">2016-09-27T09:41:14Z</dcterms:created>
  <dcterms:modified xsi:type="dcterms:W3CDTF">2017-03-08T08:52:36Z</dcterms:modified>
</cp:coreProperties>
</file>