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84" r:id="rId6"/>
    <p:sldId id="282" r:id="rId7"/>
    <p:sldId id="289" r:id="rId8"/>
    <p:sldId id="290" r:id="rId9"/>
    <p:sldId id="268" r:id="rId10"/>
    <p:sldId id="272" r:id="rId11"/>
    <p:sldId id="274" r:id="rId12"/>
    <p:sldId id="287" r:id="rId13"/>
    <p:sldId id="288" r:id="rId14"/>
    <p:sldId id="293" r:id="rId15"/>
    <p:sldId id="286" r:id="rId16"/>
    <p:sldId id="292" r:id="rId17"/>
    <p:sldId id="276" r:id="rId18"/>
    <p:sldId id="26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43" autoAdjust="0"/>
  </p:normalViewPr>
  <p:slideViewPr>
    <p:cSldViewPr>
      <p:cViewPr varScale="1">
        <p:scale>
          <a:sx n="118" d="100"/>
          <a:sy n="118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95B22D-F935-4A76-8FAD-FDFA3A1C9773}" type="datetimeFigureOut">
              <a:rPr lang="pl-PL" smtClean="0"/>
              <a:pPr/>
              <a:t>2019-04-25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C4B001C-DBAB-4D64-8FE1-91623037CA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8800" b="1" dirty="0" smtClean="0">
                <a:solidFill>
                  <a:schemeClr val="accent2"/>
                </a:solidFill>
              </a:rPr>
              <a:t>     Dotacje </a:t>
            </a:r>
            <a:r>
              <a:rPr lang="pl-PL" sz="8800" b="1" dirty="0" smtClean="0">
                <a:solidFill>
                  <a:schemeClr val="accent2"/>
                </a:solidFill>
              </a:rPr>
              <a:t>2019</a:t>
            </a:r>
            <a:endParaRPr lang="pl-PL" sz="8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Gdańska 42</a:t>
            </a:r>
            <a:br>
              <a:rPr lang="pl-PL" sz="2800" dirty="0" smtClean="0"/>
            </a:br>
            <a:r>
              <a:rPr lang="pl-PL" sz="2800" dirty="0" smtClean="0"/>
              <a:t>remont elewacji północnej i południowej</a:t>
            </a:r>
            <a:endParaRPr lang="pl-PL" sz="2800" dirty="0"/>
          </a:p>
        </p:txBody>
      </p:sp>
      <p:pic>
        <p:nvPicPr>
          <p:cNvPr id="6" name="Symbol zastępczy zawartości 5" descr="DSC0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Mennica 1 </a:t>
            </a:r>
            <a:endParaRPr lang="pl-PL" dirty="0"/>
          </a:p>
        </p:txBody>
      </p:sp>
      <p:pic>
        <p:nvPicPr>
          <p:cNvPr id="5" name="Symbol zastępczy zawartości 4" descr="Mennic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646238"/>
            <a:ext cx="3017308" cy="4525962"/>
          </a:xfrm>
        </p:spPr>
      </p:pic>
      <p:pic>
        <p:nvPicPr>
          <p:cNvPr id="8" name="Symbol zastępczy zawartości 7" descr="DSC0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Kamienica ul. Grunwaldzka 53</a:t>
            </a:r>
            <a:br>
              <a:rPr lang="pl-PL" dirty="0" smtClean="0"/>
            </a:br>
            <a:r>
              <a:rPr lang="pl-PL" dirty="0" smtClean="0"/>
              <a:t>elewacja frontowa</a:t>
            </a:r>
            <a:endParaRPr lang="pl-PL" dirty="0"/>
          </a:p>
        </p:txBody>
      </p:sp>
      <p:pic>
        <p:nvPicPr>
          <p:cNvPr id="5" name="Symbol zastępczy zawartości 4" descr="DSC00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Symbol zastępczy zawartości 5" descr="DSC000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Garbary</a:t>
            </a:r>
            <a:r>
              <a:rPr lang="pl-PL" dirty="0" smtClean="0"/>
              <a:t> 20</a:t>
            </a:r>
            <a:br>
              <a:rPr lang="pl-PL" dirty="0" smtClean="0"/>
            </a:br>
            <a:r>
              <a:rPr lang="pl-PL" dirty="0" smtClean="0"/>
              <a:t>elewacji i stolarka okienna</a:t>
            </a:r>
            <a:endParaRPr lang="pl-PL" dirty="0"/>
          </a:p>
        </p:txBody>
      </p:sp>
      <p:pic>
        <p:nvPicPr>
          <p:cNvPr id="5" name="Symbol zastępczy zawartości 4" descr="DSC00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Symbol zastępczy zawartości 5" descr="DSC000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Gdańska 107</a:t>
            </a:r>
            <a:endParaRPr lang="pl-PL" dirty="0"/>
          </a:p>
        </p:txBody>
      </p:sp>
      <p:pic>
        <p:nvPicPr>
          <p:cNvPr id="6" name="Symbol zastępczy zawartości 5" descr="Gdańska 107 br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Kamienica ul. Focha 4</a:t>
            </a:r>
            <a:br>
              <a:rPr lang="pl-PL" sz="2400" dirty="0" smtClean="0"/>
            </a:br>
            <a:r>
              <a:rPr lang="pl-PL" sz="2400" dirty="0" smtClean="0"/>
              <a:t>renowacja elewacji</a:t>
            </a:r>
            <a:endParaRPr lang="pl-PL" sz="2400" dirty="0"/>
          </a:p>
        </p:txBody>
      </p:sp>
      <p:pic>
        <p:nvPicPr>
          <p:cNvPr id="7" name="Symbol zastępczy zawartości 6" descr="DSC0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Obrońców Bydgoszczy 6</a:t>
            </a:r>
            <a:br>
              <a:rPr lang="pl-PL" sz="2800" dirty="0" smtClean="0"/>
            </a:br>
            <a:r>
              <a:rPr lang="pl-PL" sz="2800" dirty="0" smtClean="0"/>
              <a:t>remont dachu </a:t>
            </a:r>
            <a:endParaRPr lang="pl-PL" sz="2800" dirty="0"/>
          </a:p>
        </p:txBody>
      </p:sp>
      <p:pic>
        <p:nvPicPr>
          <p:cNvPr id="5" name="Symbol zastępczy zawartości 4" descr="DSC00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5" y="1646238"/>
            <a:ext cx="3395510" cy="4525962"/>
          </a:xfrm>
        </p:spPr>
      </p:pic>
      <p:pic>
        <p:nvPicPr>
          <p:cNvPr id="6" name="Symbol zastępczy zawartości 5" descr="DSC00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Fordońska 156- d. stocznia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8" name="Symbol zastępczy zawartości 7" descr="DSC000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10" name="Symbol zastępczy zawartości 9" descr="DSC00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Wrocławska  7</a:t>
            </a:r>
            <a:endParaRPr lang="pl-PL" dirty="0"/>
          </a:p>
        </p:txBody>
      </p:sp>
      <p:pic>
        <p:nvPicPr>
          <p:cNvPr id="6" name="Symbol zastępczy zawartości 5" descr="DSC0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Katedra- ołtarz św. Barbary</a:t>
            </a:r>
            <a:endParaRPr lang="pl-PL" dirty="0"/>
          </a:p>
        </p:txBody>
      </p:sp>
      <p:pic>
        <p:nvPicPr>
          <p:cNvPr id="6" name="Symbol zastępczy zawartości 5" descr="DSC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Kościół Najświętszego Serca Pana Jezusa</a:t>
            </a:r>
            <a:br>
              <a:rPr lang="pl-PL" sz="2400" dirty="0" smtClean="0"/>
            </a:br>
            <a:r>
              <a:rPr lang="pl-PL" sz="2400" dirty="0" smtClean="0"/>
              <a:t>remont wieży kościoła</a:t>
            </a:r>
            <a:endParaRPr lang="pl-PL" sz="2400" dirty="0"/>
          </a:p>
        </p:txBody>
      </p:sp>
      <p:pic>
        <p:nvPicPr>
          <p:cNvPr id="8" name="Symbol zastępczy zawartości 7" descr="DSC00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5" y="1646238"/>
            <a:ext cx="3395510" cy="4525962"/>
          </a:xfrm>
        </p:spPr>
      </p:pic>
      <p:pic>
        <p:nvPicPr>
          <p:cNvPr id="9" name="Symbol zastępczy zawartości 8" descr="DSC00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Kościół św. Antoniego z Padwy </a:t>
            </a:r>
            <a:endParaRPr lang="pl-PL" dirty="0"/>
          </a:p>
        </p:txBody>
      </p:sp>
      <p:pic>
        <p:nvPicPr>
          <p:cNvPr id="4" name="Symbol zastępczy zawartości 3" descr="Kosciol_sw_Antoniego_Padewskie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574" y="1646238"/>
            <a:ext cx="417685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Cerkiew św. Mikołaja </a:t>
            </a:r>
            <a:br>
              <a:rPr lang="pl-PL" sz="2400" dirty="0" smtClean="0"/>
            </a:br>
            <a:r>
              <a:rPr lang="pl-PL" sz="2400" dirty="0" smtClean="0"/>
              <a:t>kompleksowy remont budynku</a:t>
            </a:r>
            <a:endParaRPr lang="pl-PL" sz="2400" dirty="0"/>
          </a:p>
        </p:txBody>
      </p:sp>
      <p:pic>
        <p:nvPicPr>
          <p:cNvPr id="4" name="Symbol zastępczy zawartości 3" descr="DSC0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Kościół św. Józefa</a:t>
            </a:r>
            <a:br>
              <a:rPr lang="pl-PL" sz="2400" dirty="0" smtClean="0"/>
            </a:br>
            <a:r>
              <a:rPr lang="pl-PL" sz="2400" dirty="0" smtClean="0"/>
              <a:t>renowacja elewacji wschodniej i południowej</a:t>
            </a:r>
            <a:endParaRPr lang="pl-PL" sz="2400" dirty="0"/>
          </a:p>
        </p:txBody>
      </p:sp>
      <p:pic>
        <p:nvPicPr>
          <p:cNvPr id="4" name="Symbol zastępczy zawartości 3" descr="DSC00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Pomorska 48/ Cieszkowskiego</a:t>
            </a:r>
            <a:br>
              <a:rPr lang="pl-PL" sz="3200" dirty="0" smtClean="0"/>
            </a:br>
            <a:r>
              <a:rPr lang="pl-PL" sz="3200" dirty="0" smtClean="0"/>
              <a:t>remont elewacji od ul. Cieszkowskiego</a:t>
            </a:r>
            <a:endParaRPr lang="pl-PL" sz="3200" dirty="0"/>
          </a:p>
        </p:txBody>
      </p:sp>
      <p:pic>
        <p:nvPicPr>
          <p:cNvPr id="5" name="Symbol zastępczy zawartości 4" descr="DSC001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Symbol zastępczy zawartości 5" descr="DSC001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5" y="1646238"/>
            <a:ext cx="33955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Gdańska 117</a:t>
            </a:r>
            <a:br>
              <a:rPr lang="pl-PL" dirty="0" smtClean="0"/>
            </a:br>
            <a:r>
              <a:rPr lang="pl-PL" dirty="0" smtClean="0"/>
              <a:t>remont elewacji</a:t>
            </a:r>
            <a:endParaRPr lang="pl-PL" dirty="0"/>
          </a:p>
        </p:txBody>
      </p:sp>
      <p:pic>
        <p:nvPicPr>
          <p:cNvPr id="4" name="Symbol zastępczy zawartości 3" descr="DSC0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Królowej Jadwigi 4 </a:t>
            </a:r>
            <a:br>
              <a:rPr lang="pl-PL" sz="2400" dirty="0" smtClean="0"/>
            </a:br>
            <a:r>
              <a:rPr lang="pl-PL" sz="2400" dirty="0" smtClean="0"/>
              <a:t>renowacja elewacji frontowej i balkonu</a:t>
            </a:r>
            <a:endParaRPr lang="pl-PL" sz="2400" dirty="0"/>
          </a:p>
        </p:txBody>
      </p:sp>
      <p:pic>
        <p:nvPicPr>
          <p:cNvPr id="8" name="Symbol zastępczy zawartości 7" descr="DSC00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9" name="Symbol zastępczy zawartości 8" descr="DSC00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191</TotalTime>
  <Words>64</Words>
  <Application>Microsoft Office PowerPoint</Application>
  <PresentationFormat>Pokaz na ekranie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Odlewnia metali</vt:lpstr>
      <vt:lpstr>     Dotacje 2019</vt:lpstr>
      <vt:lpstr>Katedra- ołtarz św. Barbary</vt:lpstr>
      <vt:lpstr>Kościół Najświętszego Serca Pana Jezusa remont wieży kościoła</vt:lpstr>
      <vt:lpstr>Kościół św. Antoniego z Padwy </vt:lpstr>
      <vt:lpstr>Cerkiew św. Mikołaja  kompleksowy remont budynku</vt:lpstr>
      <vt:lpstr>Kościół św. Józefa renowacja elewacji wschodniej i południowej</vt:lpstr>
      <vt:lpstr>Pomorska 48/ Cieszkowskiego remont elewacji od ul. Cieszkowskiego</vt:lpstr>
      <vt:lpstr>Gdańska 117 remont elewacji</vt:lpstr>
      <vt:lpstr>Królowej Jadwigi 4  renowacja elewacji frontowej i balkonu</vt:lpstr>
      <vt:lpstr>Gdańska 42 remont elewacji północnej i południowej</vt:lpstr>
      <vt:lpstr>Mennica 1 </vt:lpstr>
      <vt:lpstr>Kamienica ul. Grunwaldzka 53 elewacja frontowa</vt:lpstr>
      <vt:lpstr>Garbary 20 elewacji i stolarka okienna</vt:lpstr>
      <vt:lpstr>Gdańska 107</vt:lpstr>
      <vt:lpstr>Kamienica ul. Focha 4 renowacja elewacji</vt:lpstr>
      <vt:lpstr>Obrońców Bydgoszczy 6 remont dachu </vt:lpstr>
      <vt:lpstr>Fordońska 156- d. stocznia </vt:lpstr>
      <vt:lpstr>Wrocławska 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Propozycje dotacji na prace konserwatorskie, restauratorskie i roboty budowlane przy zabytkach -2019 rok.</dc:title>
  <dc:creator>marcysiaks</dc:creator>
  <cp:lastModifiedBy>marcysiaks</cp:lastModifiedBy>
  <cp:revision>71</cp:revision>
  <dcterms:created xsi:type="dcterms:W3CDTF">2019-03-26T10:32:32Z</dcterms:created>
  <dcterms:modified xsi:type="dcterms:W3CDTF">2019-04-25T08:03:22Z</dcterms:modified>
</cp:coreProperties>
</file>